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7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43"/>
    <p:restoredTop sz="94694"/>
  </p:normalViewPr>
  <p:slideViewPr>
    <p:cSldViewPr snapToGrid="0" snapToObjects="1">
      <p:cViewPr>
        <p:scale>
          <a:sx n="103" d="100"/>
          <a:sy n="103" d="100"/>
        </p:scale>
        <p:origin x="232" y="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pPr/>
              <a:t>3/17/22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86BB3423-611C-6944-BA94-F2572F3624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6656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pPr/>
              <a:t>3/17/22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8784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pPr/>
              <a:t>3/17/22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2081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pPr/>
              <a:t>3/17/22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6263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73C3BD54-29B9-3D42-B178-776ED395AA85}" type="datetimeFigureOut">
              <a:rPr lang="en-US" smtClean="0"/>
              <a:pPr/>
              <a:t>3/17/22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86BB3423-611C-6944-BA94-F2572F3624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0333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pPr/>
              <a:t>3/17/22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3659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pPr/>
              <a:t>3/17/22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44910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pPr/>
              <a:t>3/17/22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6074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pPr/>
              <a:t>3/17/22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9761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pPr/>
              <a:t>3/17/22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3817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pPr/>
              <a:t>3/17/22</a:t>
            </a:fld>
            <a:endParaRPr lang="en-US" dirty="0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5083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73C3BD54-29B9-3D42-B178-776ED395AA85}" type="datetimeFigureOut">
              <a:rPr lang="en-US" smtClean="0"/>
              <a:pPr/>
              <a:t>3/17/22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86BB3423-611C-6944-BA94-F2572F3624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7200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9" r:id="rId1"/>
    <p:sldLayoutId id="2147483880" r:id="rId2"/>
    <p:sldLayoutId id="2147483881" r:id="rId3"/>
    <p:sldLayoutId id="2147483882" r:id="rId4"/>
    <p:sldLayoutId id="2147483883" r:id="rId5"/>
    <p:sldLayoutId id="2147483884" r:id="rId6"/>
    <p:sldLayoutId id="2147483885" r:id="rId7"/>
    <p:sldLayoutId id="2147483886" r:id="rId8"/>
    <p:sldLayoutId id="2147483887" r:id="rId9"/>
    <p:sldLayoutId id="2147483888" r:id="rId10"/>
    <p:sldLayoutId id="214748388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49ADEA3-4EBD-8B45-BAFC-F29758FA79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42304" y="1625608"/>
            <a:ext cx="9476030" cy="2722164"/>
          </a:xfrm>
        </p:spPr>
        <p:txBody>
          <a:bodyPr>
            <a:normAutofit/>
          </a:bodyPr>
          <a:lstStyle/>
          <a:p>
            <a:r>
              <a:rPr kumimoji="1" lang="en-US" altLang="zh-CN" dirty="0"/>
              <a:t>Midterm </a:t>
            </a:r>
            <a:r>
              <a:rPr kumimoji="1" lang="en-US" altLang="zh-CN" dirty="0" err="1"/>
              <a:t>pROJECT</a:t>
            </a:r>
            <a:endParaRPr kumimoji="1"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3424FD0-C80A-CA44-AE7E-1F64D227A5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19632" y="4489375"/>
            <a:ext cx="6054811" cy="537642"/>
          </a:xfrm>
        </p:spPr>
        <p:txBody>
          <a:bodyPr>
            <a:normAutofit/>
          </a:bodyPr>
          <a:lstStyle/>
          <a:p>
            <a:r>
              <a:rPr kumimoji="1" lang="en-US" altLang="zh-CN" dirty="0"/>
              <a:t>	Face Classification for My Cats</a:t>
            </a:r>
            <a:endParaRPr kumimoji="1" lang="zh-CN" altLang="en-US" dirty="0"/>
          </a:p>
        </p:txBody>
      </p:sp>
      <p:sp>
        <p:nvSpPr>
          <p:cNvPr id="8" name="副标题 2">
            <a:extLst>
              <a:ext uri="{FF2B5EF4-FFF2-40B4-BE49-F238E27FC236}">
                <a16:creationId xmlns:a16="http://schemas.microsoft.com/office/drawing/2014/main" id="{5FE711C4-4CD6-DB4E-A3B7-44F1FFD6B2D7}"/>
              </a:ext>
            </a:extLst>
          </p:cNvPr>
          <p:cNvSpPr txBox="1">
            <a:spLocks/>
          </p:cNvSpPr>
          <p:nvPr/>
        </p:nvSpPr>
        <p:spPr>
          <a:xfrm>
            <a:off x="4008883" y="5027017"/>
            <a:ext cx="7042176" cy="5376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/>
              <a:t>	Vikki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751087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C2AA86-3C11-8B46-9843-DF72148A0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9621" y="484632"/>
            <a:ext cx="10997513" cy="775757"/>
          </a:xfrm>
        </p:spPr>
        <p:txBody>
          <a:bodyPr>
            <a:normAutofit fontScale="90000"/>
          </a:bodyPr>
          <a:lstStyle/>
          <a:p>
            <a:r>
              <a:rPr kumimoji="1" lang="en-US" altLang="zh-CN" dirty="0"/>
              <a:t>Model3: </a:t>
            </a:r>
            <a:br>
              <a:rPr kumimoji="1" lang="en-US" altLang="zh-CN" dirty="0"/>
            </a:br>
            <a:r>
              <a:rPr lang="en-US" altLang="zh-CN" dirty="0"/>
              <a:t>MobileNetV2 with my dense no augmentation</a:t>
            </a:r>
            <a:endParaRPr kumimoji="1" lang="zh-CN" altLang="en-US" dirty="0"/>
          </a:p>
        </p:txBody>
      </p:sp>
      <p:pic>
        <p:nvPicPr>
          <p:cNvPr id="4" name="图片 3" descr="图表&#10;&#10;描述已自动生成">
            <a:extLst>
              <a:ext uri="{FF2B5EF4-FFF2-40B4-BE49-F238E27FC236}">
                <a16:creationId xmlns:a16="http://schemas.microsoft.com/office/drawing/2014/main" id="{7C480E0A-9BE1-CE44-A6AC-EE8B0601F6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621" y="1763756"/>
            <a:ext cx="5689600" cy="3898900"/>
          </a:xfrm>
          <a:prstGeom prst="rect">
            <a:avLst/>
          </a:prstGeom>
        </p:spPr>
      </p:pic>
      <p:pic>
        <p:nvPicPr>
          <p:cNvPr id="8" name="图片 7" descr="图表, 折线图&#10;&#10;描述已自动生成">
            <a:extLst>
              <a:ext uri="{FF2B5EF4-FFF2-40B4-BE49-F238E27FC236}">
                <a16:creationId xmlns:a16="http://schemas.microsoft.com/office/drawing/2014/main" id="{EA5A92FD-347D-2A42-A26A-DBF60B85AA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9221" y="1763756"/>
            <a:ext cx="5702300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251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C755B7-BAF7-7045-9832-E21E78418A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0929" y="472275"/>
            <a:ext cx="10058400" cy="862254"/>
          </a:xfrm>
        </p:spPr>
        <p:txBody>
          <a:bodyPr/>
          <a:lstStyle/>
          <a:p>
            <a:r>
              <a:rPr kumimoji="1" lang="en-US" altLang="zh-CN" dirty="0"/>
              <a:t>Performance On the test set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0139D2D-8C64-3642-89BF-5F6B2CFB03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7427" y="1491213"/>
            <a:ext cx="10058400" cy="862254"/>
          </a:xfrm>
        </p:spPr>
        <p:txBody>
          <a:bodyPr/>
          <a:lstStyle/>
          <a:p>
            <a:r>
              <a:rPr kumimoji="1" lang="en-US" altLang="zh-CN" dirty="0"/>
              <a:t>Accuracy on the test set is: 0.95</a:t>
            </a:r>
          </a:p>
          <a:p>
            <a:r>
              <a:rPr kumimoji="1" lang="en-US" altLang="zh-CN" dirty="0"/>
              <a:t>Some examples:</a:t>
            </a:r>
            <a:endParaRPr kumimoji="1" lang="zh-CN" altLang="en-US" dirty="0"/>
          </a:p>
        </p:txBody>
      </p:sp>
      <p:pic>
        <p:nvPicPr>
          <p:cNvPr id="5" name="图片 4" descr="猫的照片上写着字&#10;&#10;描述已自动生成">
            <a:extLst>
              <a:ext uri="{FF2B5EF4-FFF2-40B4-BE49-F238E27FC236}">
                <a16:creationId xmlns:a16="http://schemas.microsoft.com/office/drawing/2014/main" id="{8F601D5D-C785-4849-AD0F-8052F27DC8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687" y="2434434"/>
            <a:ext cx="3975100" cy="4140200"/>
          </a:xfrm>
          <a:prstGeom prst="rect">
            <a:avLst/>
          </a:prstGeom>
        </p:spPr>
      </p:pic>
      <p:pic>
        <p:nvPicPr>
          <p:cNvPr id="7" name="图片 6" descr="猫的照片上写着字&#10;&#10;描述已自动生成">
            <a:extLst>
              <a:ext uri="{FF2B5EF4-FFF2-40B4-BE49-F238E27FC236}">
                <a16:creationId xmlns:a16="http://schemas.microsoft.com/office/drawing/2014/main" id="{1E8671A8-9BF5-F344-A856-CA587B768C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6354" y="2353467"/>
            <a:ext cx="4140200" cy="407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3281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C755B7-BAF7-7045-9832-E21E78418A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0929" y="472275"/>
            <a:ext cx="10058400" cy="862254"/>
          </a:xfrm>
        </p:spPr>
        <p:txBody>
          <a:bodyPr/>
          <a:lstStyle/>
          <a:p>
            <a:r>
              <a:rPr kumimoji="1" lang="en-US" altLang="zh-CN" dirty="0"/>
              <a:t>Performance On the test set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0139D2D-8C64-3642-89BF-5F6B2CFB03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7427" y="1491213"/>
            <a:ext cx="10058400" cy="862254"/>
          </a:xfrm>
        </p:spPr>
        <p:txBody>
          <a:bodyPr/>
          <a:lstStyle/>
          <a:p>
            <a:r>
              <a:rPr kumimoji="1" lang="en-US" altLang="zh-CN" dirty="0"/>
              <a:t>Accuracy on the test set is: 0.95</a:t>
            </a:r>
          </a:p>
          <a:p>
            <a:r>
              <a:rPr kumimoji="1" lang="en-US" altLang="zh-CN" dirty="0"/>
              <a:t>Some examples:</a:t>
            </a:r>
            <a:endParaRPr kumimoji="1" lang="zh-CN" altLang="en-US" dirty="0"/>
          </a:p>
        </p:txBody>
      </p:sp>
      <p:pic>
        <p:nvPicPr>
          <p:cNvPr id="6" name="图片 5" descr="猫的照片上写着字&#10;&#10;描述已自动生成">
            <a:extLst>
              <a:ext uri="{FF2B5EF4-FFF2-40B4-BE49-F238E27FC236}">
                <a16:creationId xmlns:a16="http://schemas.microsoft.com/office/drawing/2014/main" id="{C7501A49-CA1F-0D48-967A-8AE88000B5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864" y="2510151"/>
            <a:ext cx="3614032" cy="3875574"/>
          </a:xfrm>
          <a:prstGeom prst="rect">
            <a:avLst/>
          </a:prstGeom>
        </p:spPr>
      </p:pic>
      <p:pic>
        <p:nvPicPr>
          <p:cNvPr id="9" name="图片 8" descr="猫的照片上写着字&#10;&#10;描述已自动生成">
            <a:extLst>
              <a:ext uri="{FF2B5EF4-FFF2-40B4-BE49-F238E27FC236}">
                <a16:creationId xmlns:a16="http://schemas.microsoft.com/office/drawing/2014/main" id="{49345B68-428A-0E4D-88D6-0DF22D30ED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3792" y="2490972"/>
            <a:ext cx="3664416" cy="3781490"/>
          </a:xfrm>
          <a:prstGeom prst="rect">
            <a:avLst/>
          </a:prstGeom>
        </p:spPr>
      </p:pic>
      <p:pic>
        <p:nvPicPr>
          <p:cNvPr id="11" name="图片 10" descr="猫的照片上写着字&#10;&#10;描述已自动生成">
            <a:extLst>
              <a:ext uri="{FF2B5EF4-FFF2-40B4-BE49-F238E27FC236}">
                <a16:creationId xmlns:a16="http://schemas.microsoft.com/office/drawing/2014/main" id="{9DD5B71C-F1E6-BC42-9C7B-DB88097D2B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8208" y="2428170"/>
            <a:ext cx="3664416" cy="3907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107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746856-00A0-3644-ADEF-E05683DCA1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059963"/>
          </a:xfrm>
        </p:spPr>
        <p:txBody>
          <a:bodyPr/>
          <a:lstStyle/>
          <a:p>
            <a:r>
              <a:rPr kumimoji="1" lang="en-US" altLang="zh-CN" dirty="0"/>
              <a:t>Applications: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E13186C-24E1-C44C-B0E9-A9E35E7BC5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1544595"/>
            <a:ext cx="10058400" cy="4627605"/>
          </a:xfrm>
        </p:spPr>
        <p:txBody>
          <a:bodyPr/>
          <a:lstStyle/>
          <a:p>
            <a:r>
              <a:rPr kumimoji="1" lang="en-US" altLang="zh-CN" dirty="0"/>
              <a:t>Can be used for family with multi-pets, to monitor the the performance of each pet.</a:t>
            </a:r>
          </a:p>
          <a:p>
            <a:r>
              <a:rPr kumimoji="1" lang="en-US" altLang="zh-CN" dirty="0"/>
              <a:t>Improvement: reduce the number of dataset that is required to train the model 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983920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1CE88E7-FC33-B043-9034-A2A6E3DA86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037" y="74142"/>
            <a:ext cx="10058400" cy="1609344"/>
          </a:xfrm>
        </p:spPr>
        <p:txBody>
          <a:bodyPr/>
          <a:lstStyle/>
          <a:p>
            <a:r>
              <a:rPr kumimoji="1" lang="en-US" altLang="zh-CN" dirty="0" err="1"/>
              <a:t>mY</a:t>
            </a:r>
            <a:r>
              <a:rPr kumimoji="1" lang="en-US" altLang="zh-CN" dirty="0"/>
              <a:t> CATS:</a:t>
            </a:r>
            <a:endParaRPr kumimoji="1" lang="zh-CN" altLang="en-US" dirty="0"/>
          </a:p>
        </p:txBody>
      </p:sp>
      <p:pic>
        <p:nvPicPr>
          <p:cNvPr id="5" name="内容占位符 4" descr="猫站在椅子上的狗&#10;&#10;描述已自动生成">
            <a:extLst>
              <a:ext uri="{FF2B5EF4-FFF2-40B4-BE49-F238E27FC236}">
                <a16:creationId xmlns:a16="http://schemas.microsoft.com/office/drawing/2014/main" id="{B88D6887-17B5-F247-8E6A-06E34C08BE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62788" y="588081"/>
            <a:ext cx="8271797" cy="5830122"/>
          </a:xfrm>
        </p:spPr>
      </p:pic>
    </p:spTree>
    <p:extLst>
      <p:ext uri="{BB962C8B-B14F-4D97-AF65-F5344CB8AC3E}">
        <p14:creationId xmlns:p14="http://schemas.microsoft.com/office/powerpoint/2010/main" val="27287233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猫张开嘴&#10;&#10;中度可信度描述已自动生成">
            <a:extLst>
              <a:ext uri="{FF2B5EF4-FFF2-40B4-BE49-F238E27FC236}">
                <a16:creationId xmlns:a16="http://schemas.microsoft.com/office/drawing/2014/main" id="{7E5BA5CB-6094-D143-A662-05C3C9862D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616033" y="1163333"/>
            <a:ext cx="5694409" cy="4270807"/>
          </a:xfrm>
          <a:prstGeom prst="rect">
            <a:avLst/>
          </a:prstGeom>
        </p:spPr>
      </p:pic>
      <p:pic>
        <p:nvPicPr>
          <p:cNvPr id="7" name="图片 6" descr="蓝色眼睛的猫&#10;&#10;描述已自动生成">
            <a:extLst>
              <a:ext uri="{FF2B5EF4-FFF2-40B4-BE49-F238E27FC236}">
                <a16:creationId xmlns:a16="http://schemas.microsoft.com/office/drawing/2014/main" id="{82349A36-9DCF-2B43-AA00-8C670B4C85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066907" y="1163333"/>
            <a:ext cx="5694409" cy="4270807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1D8C2516-906D-1F4E-8DBF-B197269793DA}"/>
              </a:ext>
            </a:extLst>
          </p:cNvPr>
          <p:cNvSpPr txBox="1"/>
          <p:nvPr/>
        </p:nvSpPr>
        <p:spPr>
          <a:xfrm>
            <a:off x="2683665" y="6221802"/>
            <a:ext cx="7795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Milky</a:t>
            </a:r>
            <a:endParaRPr kumimoji="1"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47CFB80-B7CD-9E44-B66C-4E63454AEA57}"/>
              </a:ext>
            </a:extLst>
          </p:cNvPr>
          <p:cNvSpPr txBox="1"/>
          <p:nvPr/>
        </p:nvSpPr>
        <p:spPr>
          <a:xfrm>
            <a:off x="8208681" y="6239827"/>
            <a:ext cx="958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Cookie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87091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2F8F1A-359E-C145-AAAF-51974B2E3D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035249"/>
          </a:xfrm>
        </p:spPr>
        <p:txBody>
          <a:bodyPr/>
          <a:lstStyle/>
          <a:p>
            <a:r>
              <a:rPr kumimoji="1" lang="en-US" altLang="zh-CN" dirty="0"/>
              <a:t>The dataset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6E9369E-475A-8C42-971A-327916D434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1519881"/>
            <a:ext cx="6319493" cy="4652319"/>
          </a:xfrm>
        </p:spPr>
        <p:txBody>
          <a:bodyPr/>
          <a:lstStyle/>
          <a:p>
            <a:r>
              <a:rPr kumimoji="1" lang="en-US" altLang="zh-CN" dirty="0"/>
              <a:t>The photo were taken only on the face, to avoid the influence of background information</a:t>
            </a:r>
          </a:p>
          <a:p>
            <a:r>
              <a:rPr kumimoji="1" lang="en-US" altLang="zh-CN" dirty="0"/>
              <a:t>50 images for each cat</a:t>
            </a:r>
          </a:p>
          <a:p>
            <a:r>
              <a:rPr kumimoji="1" lang="en-US" altLang="zh-CN" dirty="0"/>
              <a:t>Random shuffle, 30 train, 10 validation, 10 test</a:t>
            </a:r>
          </a:p>
          <a:p>
            <a:r>
              <a:rPr kumimoji="1" lang="en-US" altLang="zh-CN" dirty="0"/>
              <a:t>Using OS package, to create the following directory:</a:t>
            </a:r>
          </a:p>
          <a:p>
            <a:r>
              <a:rPr kumimoji="1" lang="en-US" altLang="zh-CN" dirty="0"/>
              <a:t>Train/validation/test -&gt; cookie/milky -&gt; </a:t>
            </a:r>
            <a:r>
              <a:rPr kumimoji="1" lang="en-US" altLang="zh-CN" dirty="0" err="1"/>
              <a:t>cookie_i</a:t>
            </a:r>
            <a:endParaRPr kumimoji="1" lang="zh-CN" altLang="en-US" dirty="0"/>
          </a:p>
        </p:txBody>
      </p:sp>
      <p:pic>
        <p:nvPicPr>
          <p:cNvPr id="5" name="图片 4" descr="许多狗的照片&#10;&#10;描述已自动生成">
            <a:extLst>
              <a:ext uri="{FF2B5EF4-FFF2-40B4-BE49-F238E27FC236}">
                <a16:creationId xmlns:a16="http://schemas.microsoft.com/office/drawing/2014/main" id="{CA4BFC03-8467-9F42-967F-B29D4AB300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1288" y="661086"/>
            <a:ext cx="3550942" cy="5535827"/>
          </a:xfrm>
          <a:prstGeom prst="rect">
            <a:avLst/>
          </a:prstGeom>
        </p:spPr>
      </p:pic>
      <p:pic>
        <p:nvPicPr>
          <p:cNvPr id="7" name="图片 6" descr="图形用户界面, 应用程序&#10;&#10;描述已自动生成">
            <a:extLst>
              <a:ext uri="{FF2B5EF4-FFF2-40B4-BE49-F238E27FC236}">
                <a16:creationId xmlns:a16="http://schemas.microsoft.com/office/drawing/2014/main" id="{EBB0716A-9115-0F4C-B89A-F8EF968E9A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3883" y="4315425"/>
            <a:ext cx="2873581" cy="2045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0013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752A62-A738-7649-92E9-F6FA33740D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035249"/>
          </a:xfrm>
        </p:spPr>
        <p:txBody>
          <a:bodyPr/>
          <a:lstStyle/>
          <a:p>
            <a:r>
              <a:rPr kumimoji="1" lang="en-US" altLang="zh-CN" dirty="0"/>
              <a:t>preprocessing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6DF0BE4-53F4-9B40-80CB-6589116F16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1519881"/>
            <a:ext cx="10058400" cy="4652319"/>
          </a:xfrm>
        </p:spPr>
        <p:txBody>
          <a:bodyPr/>
          <a:lstStyle/>
          <a:p>
            <a:r>
              <a:rPr kumimoji="1" lang="en-US" altLang="zh-CN" dirty="0"/>
              <a:t>Rescale: 1/255, because RGB is in [0, 255]</a:t>
            </a:r>
          </a:p>
          <a:p>
            <a:r>
              <a:rPr kumimoji="1" lang="en-US" altLang="zh-CN" dirty="0"/>
              <a:t>Resize: (192, 192, 3)</a:t>
            </a:r>
          </a:p>
          <a:p>
            <a:r>
              <a:rPr kumimoji="1" lang="en-US" altLang="zh-CN" dirty="0"/>
              <a:t>Train batch size: 10, validation batch size: 4</a:t>
            </a:r>
          </a:p>
          <a:p>
            <a:r>
              <a:rPr kumimoji="1" lang="en-US" altLang="zh-CN" dirty="0"/>
              <a:t>Data augmentation:  </a:t>
            </a:r>
          </a:p>
          <a:p>
            <a:pPr lvl="1"/>
            <a:r>
              <a:rPr kumimoji="1" lang="en-US" altLang="zh-CN" dirty="0"/>
              <a:t>rotation range: 40</a:t>
            </a:r>
          </a:p>
          <a:p>
            <a:pPr lvl="1"/>
            <a:r>
              <a:rPr kumimoji="1" lang="en-US" altLang="zh-CN" dirty="0" err="1"/>
              <a:t>width_shift_range</a:t>
            </a:r>
            <a:r>
              <a:rPr kumimoji="1" lang="en-US" altLang="zh-CN" dirty="0"/>
              <a:t>: 0.2</a:t>
            </a:r>
          </a:p>
          <a:p>
            <a:pPr lvl="1"/>
            <a:r>
              <a:rPr kumimoji="1" lang="en-US" altLang="zh-CN" dirty="0" err="1"/>
              <a:t>Hight_shift_range</a:t>
            </a:r>
            <a:r>
              <a:rPr kumimoji="1" lang="en-US" altLang="zh-CN" dirty="0"/>
              <a:t>: 0.2</a:t>
            </a:r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914560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9E10072-FD07-DC4A-B5AF-DE4C9568CD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0994" y="237497"/>
            <a:ext cx="10058400" cy="763400"/>
          </a:xfrm>
        </p:spPr>
        <p:txBody>
          <a:bodyPr>
            <a:normAutofit fontScale="90000"/>
          </a:bodyPr>
          <a:lstStyle/>
          <a:p>
            <a:r>
              <a:rPr kumimoji="1" lang="en-US" altLang="zh-CN" dirty="0"/>
              <a:t>My model:</a:t>
            </a:r>
            <a:endParaRPr kumimoji="1" lang="zh-CN" altLang="en-US" dirty="0"/>
          </a:p>
        </p:txBody>
      </p:sp>
      <p:pic>
        <p:nvPicPr>
          <p:cNvPr id="17" name="内容占位符 4" descr="表格&#10;&#10;描述已自动生成">
            <a:extLst>
              <a:ext uri="{FF2B5EF4-FFF2-40B4-BE49-F238E27FC236}">
                <a16:creationId xmlns:a16="http://schemas.microsoft.com/office/drawing/2014/main" id="{3B22E62F-6291-4747-9E26-A4F96EB555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0994" y="1256766"/>
            <a:ext cx="4572534" cy="4757352"/>
          </a:xfrm>
        </p:spPr>
      </p:pic>
      <p:pic>
        <p:nvPicPr>
          <p:cNvPr id="19" name="图片 18" descr="文本&#10;&#10;中度可信度描述已自动生成">
            <a:extLst>
              <a:ext uri="{FF2B5EF4-FFF2-40B4-BE49-F238E27FC236}">
                <a16:creationId xmlns:a16="http://schemas.microsoft.com/office/drawing/2014/main" id="{49EA5D25-B1E6-BD49-A59C-038AF01769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039668"/>
            <a:ext cx="5951838" cy="397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8289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EA11239-516F-DC4B-8028-834FC15C73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948752"/>
          </a:xfrm>
        </p:spPr>
        <p:txBody>
          <a:bodyPr/>
          <a:lstStyle/>
          <a:p>
            <a:r>
              <a:rPr kumimoji="1" lang="en-US" altLang="zh-CN" dirty="0"/>
              <a:t>TRAINING THE MODEL: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DD1DD48-9A12-BE40-8A25-65630DDF9E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1569308"/>
            <a:ext cx="10058400" cy="4602892"/>
          </a:xfrm>
        </p:spPr>
        <p:txBody>
          <a:bodyPr/>
          <a:lstStyle/>
          <a:p>
            <a:r>
              <a:rPr kumimoji="1" lang="en-US" altLang="zh-CN" dirty="0"/>
              <a:t>Loss: binary cross entropy loss</a:t>
            </a:r>
          </a:p>
          <a:p>
            <a:r>
              <a:rPr kumimoji="1" lang="en-US" altLang="zh-CN" dirty="0"/>
              <a:t>Optimizer: RMSprop with learning rate 1^-4</a:t>
            </a:r>
          </a:p>
          <a:p>
            <a:r>
              <a:rPr kumimoji="1" lang="en-US" altLang="zh-CN" dirty="0"/>
              <a:t>Early stopping based on the validation loss, stopping training when </a:t>
            </a:r>
            <a:r>
              <a:rPr kumimoji="1" lang="en-US" altLang="zh-CN" dirty="0" err="1"/>
              <a:t>val_loss</a:t>
            </a:r>
            <a:r>
              <a:rPr kumimoji="1" lang="en-US" altLang="zh-CN" dirty="0"/>
              <a:t> no longer decrease for three epoch</a:t>
            </a:r>
          </a:p>
          <a:p>
            <a:r>
              <a:rPr kumimoji="1" lang="en-US" altLang="zh-CN" dirty="0"/>
              <a:t>Train the model for 20 epochs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359039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C2AA86-3C11-8B46-9843-DF72148A0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9622" y="484632"/>
            <a:ext cx="10448626" cy="775757"/>
          </a:xfrm>
        </p:spPr>
        <p:txBody>
          <a:bodyPr>
            <a:normAutofit fontScale="90000"/>
          </a:bodyPr>
          <a:lstStyle/>
          <a:p>
            <a:r>
              <a:rPr kumimoji="1" lang="en-US" altLang="zh-CN" dirty="0"/>
              <a:t>Model1: my model with no augmentation</a:t>
            </a:r>
            <a:endParaRPr kumimoji="1" lang="zh-CN" altLang="en-US" dirty="0"/>
          </a:p>
        </p:txBody>
      </p:sp>
      <p:pic>
        <p:nvPicPr>
          <p:cNvPr id="5" name="图片 4" descr="图表, 折线图&#10;&#10;描述已自动生成">
            <a:extLst>
              <a:ext uri="{FF2B5EF4-FFF2-40B4-BE49-F238E27FC236}">
                <a16:creationId xmlns:a16="http://schemas.microsoft.com/office/drawing/2014/main" id="{1110A34E-B152-474E-BB06-0DD7EAE7D4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883" y="1824853"/>
            <a:ext cx="5753100" cy="3949700"/>
          </a:xfrm>
          <a:prstGeom prst="rect">
            <a:avLst/>
          </a:prstGeom>
        </p:spPr>
      </p:pic>
      <p:pic>
        <p:nvPicPr>
          <p:cNvPr id="7" name="图片 6" descr="图表, 折线图&#10;&#10;描述已自动生成">
            <a:extLst>
              <a:ext uri="{FF2B5EF4-FFF2-40B4-BE49-F238E27FC236}">
                <a16:creationId xmlns:a16="http://schemas.microsoft.com/office/drawing/2014/main" id="{5726ABA9-29A5-2647-9D2E-9F435C72E7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2415" y="1824853"/>
            <a:ext cx="54737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5980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C2AA86-3C11-8B46-9843-DF72148A0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9622" y="484632"/>
            <a:ext cx="10448626" cy="775757"/>
          </a:xfrm>
        </p:spPr>
        <p:txBody>
          <a:bodyPr>
            <a:normAutofit fontScale="90000"/>
          </a:bodyPr>
          <a:lstStyle/>
          <a:p>
            <a:r>
              <a:rPr kumimoji="1" lang="en-US" altLang="zh-CN" dirty="0"/>
              <a:t>Model2: my model with augmentation</a:t>
            </a:r>
            <a:endParaRPr kumimoji="1" lang="zh-CN" altLang="en-US" dirty="0"/>
          </a:p>
        </p:txBody>
      </p:sp>
      <p:pic>
        <p:nvPicPr>
          <p:cNvPr id="4" name="图片 3" descr="图表, 折线图&#10;&#10;描述已自动生成">
            <a:extLst>
              <a:ext uri="{FF2B5EF4-FFF2-40B4-BE49-F238E27FC236}">
                <a16:creationId xmlns:a16="http://schemas.microsoft.com/office/drawing/2014/main" id="{EF5DD615-B2FF-4040-B920-8F290C5DCF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00" y="1694592"/>
            <a:ext cx="5588000" cy="3987800"/>
          </a:xfrm>
          <a:prstGeom prst="rect">
            <a:avLst/>
          </a:prstGeom>
        </p:spPr>
      </p:pic>
      <p:pic>
        <p:nvPicPr>
          <p:cNvPr id="8" name="图片 7" descr="图表, 折线图&#10;&#10;描述已自动生成">
            <a:extLst>
              <a:ext uri="{FF2B5EF4-FFF2-40B4-BE49-F238E27FC236}">
                <a16:creationId xmlns:a16="http://schemas.microsoft.com/office/drawing/2014/main" id="{63FD9937-04CA-9840-9F7A-21A4AD4702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2500" y="1758092"/>
            <a:ext cx="5651500" cy="392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25542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木材纹理">
  <a:themeElements>
    <a:clrScheme name="木材纹理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木材纹理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木材纹理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827</TotalTime>
  <Words>262</Words>
  <Application>Microsoft Macintosh PowerPoint</Application>
  <PresentationFormat>宽屏</PresentationFormat>
  <Paragraphs>38</Paragraphs>
  <Slides>13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19" baseType="lpstr">
      <vt:lpstr>Calibri</vt:lpstr>
      <vt:lpstr>Rockwell</vt:lpstr>
      <vt:lpstr>Rockwell Condensed</vt:lpstr>
      <vt:lpstr>Rockwell Extra Bold</vt:lpstr>
      <vt:lpstr>Wingdings</vt:lpstr>
      <vt:lpstr>木材纹理</vt:lpstr>
      <vt:lpstr>Midterm pROJECT</vt:lpstr>
      <vt:lpstr>mY CATS:</vt:lpstr>
      <vt:lpstr>PowerPoint 演示文稿</vt:lpstr>
      <vt:lpstr>The dataset</vt:lpstr>
      <vt:lpstr>preprocessing</vt:lpstr>
      <vt:lpstr>My model:</vt:lpstr>
      <vt:lpstr>TRAINING THE MODEL:</vt:lpstr>
      <vt:lpstr>Model1: my model with no augmentation</vt:lpstr>
      <vt:lpstr>Model2: my model with augmentation</vt:lpstr>
      <vt:lpstr>Model3:  MobileNetV2 with my dense no augmentation</vt:lpstr>
      <vt:lpstr>Performance On the test set</vt:lpstr>
      <vt:lpstr>Performance On the test set</vt:lpstr>
      <vt:lpstr>Applications: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Midterm pROJECT</dc:title>
  <dc:creator>Sui, Vikki</dc:creator>
  <cp:lastModifiedBy>Sui, Vikki</cp:lastModifiedBy>
  <cp:revision>1</cp:revision>
  <dcterms:created xsi:type="dcterms:W3CDTF">2022-03-18T03:28:32Z</dcterms:created>
  <dcterms:modified xsi:type="dcterms:W3CDTF">2022-03-18T17:15:45Z</dcterms:modified>
</cp:coreProperties>
</file>